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</p:sldIdLst>
  <p:sldSz cx="12192000" cy="6858000"/>
  <p:notesSz cx="6858000" cy="9144000"/>
  <p:embeddedFontLst>
    <p:embeddedFont>
      <p:font typeface="Calibri Light" panose="020F0302020204030204" pitchFamily="34" charset="0"/>
      <p:regular r:id="rId13"/>
      <p: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ＭＳ Ｐゴシック" panose="020B0600070205080204" pitchFamily="34" charset="-128"/>
      <p:regular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274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1944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2553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329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584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29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448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18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2118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420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9071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5CBA9-9C2E-43B0-A719-AF5EAB5E75C4}" type="datetimeFigureOut">
              <a:rPr lang="ru-RU" smtClean="0"/>
              <a:t>26.03.2017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630EC-D50F-44F1-9F2C-7D675A277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867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83465" y="2097289"/>
            <a:ext cx="106250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 smtClean="0"/>
              <a:t>РЕЗУЛЬТАТЫ ТЕСТИРОВАНИЯ</a:t>
            </a:r>
            <a:endParaRPr lang="ru-RU" sz="6600" dirty="0"/>
          </a:p>
        </p:txBody>
      </p:sp>
    </p:spTree>
    <p:extLst>
      <p:ext uri="{BB962C8B-B14F-4D97-AF65-F5344CB8AC3E}">
        <p14:creationId xmlns:p14="http://schemas.microsoft.com/office/powerpoint/2010/main" val="44055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6669" y="347730"/>
            <a:ext cx="10625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/>
              <a:t>Как тест проверил ваше знание </a:t>
            </a:r>
            <a:r>
              <a:rPr lang="en-US" sz="4400" dirty="0" smtClean="0"/>
              <a:t>JS</a:t>
            </a:r>
            <a:r>
              <a:rPr lang="ru-RU" sz="4400" dirty="0" smtClean="0"/>
              <a:t>?</a:t>
            </a:r>
            <a:endParaRPr lang="ru-RU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566668" y="1274830"/>
            <a:ext cx="10625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А точнее вот так</a:t>
            </a:r>
            <a:endParaRPr lang="ru-RU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185" y="1109952"/>
            <a:ext cx="4335630" cy="545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262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6669" y="347730"/>
            <a:ext cx="10625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/>
              <a:t>ВЫВОД по результатам теста</a:t>
            </a:r>
            <a:endParaRPr lang="ru-RU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566668" y="1274830"/>
            <a:ext cx="10625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Большинство тестируемых понятия не имело что такое </a:t>
            </a:r>
            <a:r>
              <a:rPr lang="en-US" sz="3600" dirty="0" smtClean="0"/>
              <a:t>JavaScript</a:t>
            </a:r>
            <a:endParaRPr lang="ru-RU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3732592" y="3256030"/>
            <a:ext cx="47268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8000" dirty="0" smtClean="0"/>
              <a:t>¯\_(</a:t>
            </a:r>
            <a:r>
              <a:rPr lang="ja-JP" altLang="en-US" sz="8000" dirty="0" smtClean="0"/>
              <a:t>ツ</a:t>
            </a:r>
            <a:r>
              <a:rPr lang="en-US" altLang="ja-JP" sz="8000" dirty="0" smtClean="0"/>
              <a:t>)_/¯</a:t>
            </a:r>
            <a:endParaRPr lang="ru-RU" sz="8000" dirty="0"/>
          </a:p>
        </p:txBody>
      </p:sp>
    </p:spTree>
    <p:extLst>
      <p:ext uri="{BB962C8B-B14F-4D97-AF65-F5344CB8AC3E}">
        <p14:creationId xmlns:p14="http://schemas.microsoft.com/office/powerpoint/2010/main" val="4092353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6669" y="347730"/>
            <a:ext cx="10625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/>
              <a:t>Результаты тестирования</a:t>
            </a:r>
            <a:endParaRPr lang="ru-RU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566669" y="1684987"/>
            <a:ext cx="10625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Максимально возможный балл - 37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570758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6669" y="347730"/>
            <a:ext cx="10625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/>
              <a:t>Результаты тестирования</a:t>
            </a:r>
            <a:endParaRPr lang="ru-RU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566669" y="1684987"/>
            <a:ext cx="10625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Максимально полученный балл – 28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544807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6669" y="347730"/>
            <a:ext cx="10625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/>
              <a:t>Результаты тестирования</a:t>
            </a:r>
            <a:endParaRPr lang="ru-RU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566669" y="1684987"/>
            <a:ext cx="10625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Максимально полученный балл – 28</a:t>
            </a:r>
            <a:br>
              <a:rPr lang="ru-RU" sz="3600" dirty="0" smtClean="0"/>
            </a:br>
            <a:r>
              <a:rPr lang="ru-RU" sz="3600" dirty="0" smtClean="0"/>
              <a:t>С пометкой - СПИСЫВАЛ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243313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6669" y="347730"/>
            <a:ext cx="10625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/>
              <a:t>Результаты тестирования</a:t>
            </a:r>
            <a:endParaRPr lang="ru-RU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566669" y="1684987"/>
            <a:ext cx="10625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Вероятно честно максимально полученный балл – 27</a:t>
            </a:r>
            <a:br>
              <a:rPr lang="ru-RU" sz="3600" dirty="0" smtClean="0"/>
            </a:br>
            <a:r>
              <a:rPr lang="ru-RU" sz="3600" dirty="0" smtClean="0"/>
              <a:t>Т.е. максимальная оценка 27</a:t>
            </a:r>
            <a:r>
              <a:rPr lang="en-US" sz="3600" dirty="0" smtClean="0"/>
              <a:t> / 37 = </a:t>
            </a:r>
            <a:r>
              <a:rPr lang="en-US" sz="3600" b="1" dirty="0" smtClean="0"/>
              <a:t>7 </a:t>
            </a:r>
            <a:r>
              <a:rPr lang="ru-RU" sz="3600" b="1" dirty="0" smtClean="0"/>
              <a:t>баллов</a:t>
            </a:r>
            <a:endParaRPr lang="ru-RU" sz="3600" b="1" dirty="0"/>
          </a:p>
        </p:txBody>
      </p:sp>
    </p:spTree>
    <p:extLst>
      <p:ext uri="{BB962C8B-B14F-4D97-AF65-F5344CB8AC3E}">
        <p14:creationId xmlns:p14="http://schemas.microsoft.com/office/powerpoint/2010/main" val="453539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6669" y="347730"/>
            <a:ext cx="10625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/>
              <a:t>Результаты тестирования</a:t>
            </a:r>
            <a:endParaRPr lang="ru-RU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566669" y="1684987"/>
            <a:ext cx="10625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Минимальный бал для зачисления составил – 19</a:t>
            </a:r>
          </a:p>
          <a:p>
            <a:r>
              <a:rPr lang="ru-RU" sz="3600" dirty="0" smtClean="0"/>
              <a:t>Оценка 19</a:t>
            </a:r>
            <a:r>
              <a:rPr lang="en-US" sz="3600" dirty="0" smtClean="0"/>
              <a:t> / 37 = 5 </a:t>
            </a:r>
            <a:r>
              <a:rPr lang="ru-RU" sz="3600" dirty="0" smtClean="0"/>
              <a:t>баллов</a:t>
            </a:r>
            <a:r>
              <a:rPr lang="en-US" sz="3600" dirty="0" smtClean="0"/>
              <a:t> </a:t>
            </a:r>
            <a:r>
              <a:rPr lang="en-US" sz="3600" b="1" dirty="0" smtClean="0"/>
              <a:t> </a:t>
            </a:r>
            <a:endParaRPr lang="ru-RU" sz="3600" b="1" dirty="0"/>
          </a:p>
        </p:txBody>
      </p:sp>
    </p:spTree>
    <p:extLst>
      <p:ext uri="{BB962C8B-B14F-4D97-AF65-F5344CB8AC3E}">
        <p14:creationId xmlns:p14="http://schemas.microsoft.com/office/powerpoint/2010/main" val="413892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6669" y="347730"/>
            <a:ext cx="10625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/>
              <a:t>Результаты тестирования</a:t>
            </a:r>
            <a:endParaRPr lang="ru-RU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566669" y="1684987"/>
            <a:ext cx="106250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Всего было протестировано порядка 90 человек</a:t>
            </a:r>
            <a:br>
              <a:rPr lang="ru-RU" sz="3600" dirty="0" smtClean="0"/>
            </a:br>
            <a:r>
              <a:rPr lang="ru-RU" sz="3600" dirty="0" smtClean="0"/>
              <a:t>Набрано на курс - </a:t>
            </a:r>
            <a:r>
              <a:rPr lang="en-US" sz="3600" dirty="0" smtClean="0"/>
              <a:t>~25</a:t>
            </a:r>
            <a:br>
              <a:rPr lang="en-US" sz="3600" dirty="0" smtClean="0"/>
            </a:br>
            <a:r>
              <a:rPr lang="ru-RU" sz="3600" dirty="0" smtClean="0"/>
              <a:t>Конкурс составил - </a:t>
            </a:r>
            <a:r>
              <a:rPr lang="en-US" sz="3600" dirty="0" smtClean="0"/>
              <a:t>~4 </a:t>
            </a:r>
            <a:r>
              <a:rPr lang="ru-RU" sz="3600" dirty="0" smtClean="0"/>
              <a:t>человека на место</a:t>
            </a:r>
            <a:endParaRPr lang="ru-RU" sz="3600" b="1" dirty="0"/>
          </a:p>
        </p:txBody>
      </p:sp>
    </p:spTree>
    <p:extLst>
      <p:ext uri="{BB962C8B-B14F-4D97-AF65-F5344CB8AC3E}">
        <p14:creationId xmlns:p14="http://schemas.microsoft.com/office/powerpoint/2010/main" val="3108678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98469" y="2201930"/>
            <a:ext cx="101950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000" dirty="0" smtClean="0"/>
              <a:t>ПОЗДРАВЛЯЮ ВСЕХ</a:t>
            </a:r>
            <a:br>
              <a:rPr lang="ru-RU" sz="8000" dirty="0" smtClean="0"/>
            </a:br>
            <a:r>
              <a:rPr lang="ru-RU" sz="8000" dirty="0" smtClean="0"/>
              <a:t>С ЗАЧИСЛЕНИЕМ!</a:t>
            </a:r>
            <a:endParaRPr lang="ru-RU" sz="8000" dirty="0"/>
          </a:p>
        </p:txBody>
      </p:sp>
    </p:spTree>
    <p:extLst>
      <p:ext uri="{BB962C8B-B14F-4D97-AF65-F5344CB8AC3E}">
        <p14:creationId xmlns:p14="http://schemas.microsoft.com/office/powerpoint/2010/main" val="1494883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6669" y="347730"/>
            <a:ext cx="106250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 smtClean="0"/>
              <a:t>Как тест проверил ваше знание </a:t>
            </a:r>
            <a:r>
              <a:rPr lang="en-US" sz="4400" dirty="0" smtClean="0"/>
              <a:t>JS</a:t>
            </a:r>
            <a:r>
              <a:rPr lang="ru-RU" sz="4400" dirty="0" smtClean="0"/>
              <a:t>?</a:t>
            </a:r>
            <a:endParaRPr lang="ru-RU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566668" y="1274830"/>
            <a:ext cx="10625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/>
              <a:t>Вот так</a:t>
            </a:r>
            <a:endParaRPr lang="ru-RU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942" y="1117171"/>
            <a:ext cx="4336117" cy="545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77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93</Words>
  <Application>Microsoft Office PowerPoint</Application>
  <PresentationFormat>Widescreen</PresentationFormat>
  <Paragraphs>22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 Light</vt:lpstr>
      <vt:lpstr>Calibri</vt:lpstr>
      <vt:lpstr>ＭＳ Ｐゴシック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Bronishevsky, Vladislav</dc:creator>
  <cp:lastModifiedBy>Bronishevsky, Vladislav</cp:lastModifiedBy>
  <cp:revision>7</cp:revision>
  <dcterms:created xsi:type="dcterms:W3CDTF">2017-03-26T09:46:52Z</dcterms:created>
  <dcterms:modified xsi:type="dcterms:W3CDTF">2017-03-26T17:18:41Z</dcterms:modified>
</cp:coreProperties>
</file>

<file path=docProps/thumbnail.jpeg>
</file>